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8224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14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22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6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227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704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417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192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914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39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454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D110C-5550-4831-B8B8-05D86C10DFC4}" type="datetimeFigureOut">
              <a:rPr lang="pl-PL" smtClean="0"/>
              <a:t>12.09.2024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0A38-C31B-4567-B294-B23C49A2EF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93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565"/>
            <a:ext cx="12192000" cy="667887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865596" y="5808206"/>
            <a:ext cx="91884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Serwerownia</a:t>
            </a:r>
          </a:p>
          <a:p>
            <a:r>
              <a:rPr lang="pl-PL" sz="800" b="1" dirty="0" smtClean="0">
                <a:solidFill>
                  <a:srgbClr val="FF0000"/>
                </a:solidFill>
              </a:rPr>
              <a:t>Rondo Kaponiera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4" name="Łącznik prosty 3"/>
          <p:cNvCxnSpPr>
            <a:stCxn id="2" idx="2"/>
          </p:cNvCxnSpPr>
          <p:nvPr/>
        </p:nvCxnSpPr>
        <p:spPr>
          <a:xfrm>
            <a:off x="4325017" y="6146760"/>
            <a:ext cx="839577" cy="45811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 rot="16763374">
            <a:off x="5678700" y="2358604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32"/>
            <a:ext cx="12192000" cy="672213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508682">
            <a:off x="8401252" y="3429978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889648" y="210872"/>
            <a:ext cx="10556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Szafa teletechniczna</a:t>
            </a:r>
          </a:p>
          <a:p>
            <a:pPr algn="ctr"/>
            <a:r>
              <a:rPr lang="pl-PL" sz="800" b="1" dirty="0" smtClean="0">
                <a:solidFill>
                  <a:srgbClr val="FF0000"/>
                </a:solidFill>
              </a:rPr>
              <a:t>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>
            <a:stCxn id="4" idx="1"/>
          </p:cNvCxnSpPr>
          <p:nvPr/>
        </p:nvCxnSpPr>
        <p:spPr>
          <a:xfrm flipH="1" flipV="1">
            <a:off x="9053737" y="305216"/>
            <a:ext cx="835911" cy="749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28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36"/>
            <a:ext cx="12192000" cy="671432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353641">
            <a:off x="8840792" y="3049305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2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29"/>
            <a:ext cx="12192000" cy="671994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023468">
            <a:off x="8989922" y="2756876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0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76"/>
            <a:ext cx="12192000" cy="668044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036772">
            <a:off x="9441235" y="1558008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872473" y="1996045"/>
            <a:ext cx="10556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Szafa teletechniczna</a:t>
            </a:r>
          </a:p>
          <a:p>
            <a:pPr algn="ctr"/>
            <a:r>
              <a:rPr lang="pl-PL" sz="800" b="1" dirty="0" smtClean="0">
                <a:solidFill>
                  <a:srgbClr val="FF0000"/>
                </a:solidFill>
              </a:rPr>
              <a:t>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8406201" y="2334599"/>
            <a:ext cx="1495220" cy="12680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988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28"/>
            <a:ext cx="12192000" cy="670894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044573">
            <a:off x="9209692" y="3119945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09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57"/>
            <a:ext cx="12192000" cy="668748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027577">
            <a:off x="8621022" y="3488844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1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3367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036772">
            <a:off x="9080184" y="2083886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568579" y="4134878"/>
            <a:ext cx="10556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Szafa teletechniczna</a:t>
            </a:r>
          </a:p>
          <a:p>
            <a:pPr algn="ctr"/>
            <a:r>
              <a:rPr lang="pl-PL" sz="800" b="1" dirty="0" smtClean="0">
                <a:solidFill>
                  <a:srgbClr val="FF0000"/>
                </a:solidFill>
              </a:rPr>
              <a:t>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>
            <a:stCxn id="4" idx="2"/>
          </p:cNvCxnSpPr>
          <p:nvPr/>
        </p:nvCxnSpPr>
        <p:spPr>
          <a:xfrm flipH="1">
            <a:off x="9975986" y="4473432"/>
            <a:ext cx="1120433" cy="8991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746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03"/>
            <a:ext cx="12192000" cy="669299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5182200">
            <a:off x="9068410" y="3092473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7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20"/>
            <a:ext cx="12192000" cy="677415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5632647">
            <a:off x="7875372" y="2845232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17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54"/>
            <a:ext cx="12192000" cy="663869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200000">
            <a:off x="7785111" y="4862406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712596" y="732368"/>
            <a:ext cx="10556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Szafa teletechniczna</a:t>
            </a:r>
          </a:p>
          <a:p>
            <a:pPr algn="ctr"/>
            <a:r>
              <a:rPr lang="pl-PL" sz="800" b="1" dirty="0" smtClean="0">
                <a:solidFill>
                  <a:srgbClr val="FF0000"/>
                </a:solidFill>
              </a:rPr>
              <a:t>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H="1">
            <a:off x="8166809" y="901645"/>
            <a:ext cx="1545788" cy="8682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49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28"/>
            <a:ext cx="12192000" cy="6683544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7540310">
            <a:off x="5536392" y="3791030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44234" y="2228045"/>
            <a:ext cx="10556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Szafa teletechniczna</a:t>
            </a:r>
          </a:p>
          <a:p>
            <a:pPr algn="ctr"/>
            <a:r>
              <a:rPr lang="pl-PL" sz="800" b="1" dirty="0" smtClean="0">
                <a:solidFill>
                  <a:srgbClr val="FF0000"/>
                </a:solidFill>
              </a:rPr>
              <a:t>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4615170" y="2566599"/>
            <a:ext cx="914400" cy="914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420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45"/>
            <a:ext cx="12192000" cy="660430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319863" y="1675746"/>
            <a:ext cx="100700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dirty="0" err="1" smtClean="0">
                <a:solidFill>
                  <a:srgbClr val="FF0000"/>
                </a:solidFill>
              </a:rPr>
              <a:t>budynk</a:t>
            </a:r>
            <a:r>
              <a:rPr lang="pl-PL" sz="800" dirty="0" smtClean="0">
                <a:solidFill>
                  <a:srgbClr val="FF0000"/>
                </a:solidFill>
              </a:rPr>
              <a:t> </a:t>
            </a:r>
            <a:r>
              <a:rPr lang="pl-PL" sz="800" dirty="0">
                <a:solidFill>
                  <a:srgbClr val="FF0000"/>
                </a:solidFill>
              </a:rPr>
              <a:t>sterowania </a:t>
            </a:r>
            <a:endParaRPr lang="pl-PL" sz="800" dirty="0" smtClean="0">
              <a:solidFill>
                <a:srgbClr val="FF0000"/>
              </a:solidFill>
            </a:endParaRPr>
          </a:p>
          <a:p>
            <a:r>
              <a:rPr lang="pl-PL" sz="800" dirty="0" smtClean="0">
                <a:solidFill>
                  <a:srgbClr val="FF0000"/>
                </a:solidFill>
              </a:rPr>
              <a:t>ruchem </a:t>
            </a:r>
            <a:r>
              <a:rPr lang="pl-PL" sz="800" dirty="0">
                <a:solidFill>
                  <a:srgbClr val="FF0000"/>
                </a:solidFill>
              </a:rPr>
              <a:t>MPK </a:t>
            </a:r>
            <a:endParaRPr lang="pl-PL" sz="800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8444421" y="4442488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17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2"/>
            <a:ext cx="12192000" cy="674854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575692" y="6181030"/>
            <a:ext cx="100700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dirty="0" err="1" smtClean="0">
                <a:solidFill>
                  <a:srgbClr val="FF0000"/>
                </a:solidFill>
              </a:rPr>
              <a:t>budynk</a:t>
            </a:r>
            <a:r>
              <a:rPr lang="pl-PL" sz="800" dirty="0" smtClean="0">
                <a:solidFill>
                  <a:srgbClr val="FF0000"/>
                </a:solidFill>
              </a:rPr>
              <a:t> </a:t>
            </a:r>
            <a:r>
              <a:rPr lang="pl-PL" sz="800" dirty="0">
                <a:solidFill>
                  <a:srgbClr val="FF0000"/>
                </a:solidFill>
              </a:rPr>
              <a:t>sterowania </a:t>
            </a:r>
            <a:endParaRPr lang="pl-PL" sz="800" dirty="0" smtClean="0">
              <a:solidFill>
                <a:srgbClr val="FF0000"/>
              </a:solidFill>
            </a:endParaRPr>
          </a:p>
          <a:p>
            <a:r>
              <a:rPr lang="pl-PL" sz="800" dirty="0" smtClean="0">
                <a:solidFill>
                  <a:srgbClr val="FF0000"/>
                </a:solidFill>
              </a:rPr>
              <a:t>ruchem </a:t>
            </a:r>
            <a:r>
              <a:rPr lang="pl-PL" sz="800" dirty="0">
                <a:solidFill>
                  <a:srgbClr val="FF0000"/>
                </a:solidFill>
              </a:rPr>
              <a:t>MPK </a:t>
            </a:r>
            <a:endParaRPr lang="pl-PL" sz="800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8682268" y="4795690"/>
            <a:ext cx="965329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830977" y="717518"/>
            <a:ext cx="965329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716" y="1271526"/>
            <a:ext cx="2849819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KPP Północ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rgbClr val="FF0000"/>
                </a:solidFill>
              </a:rPr>
              <a:t>Os</a:t>
            </a:r>
            <a:r>
              <a:rPr lang="pl-PL" dirty="0">
                <a:solidFill>
                  <a:srgbClr val="FF0000"/>
                </a:solidFill>
              </a:rPr>
              <a:t>. Jana III Sobieskiego 115 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0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07"/>
            <a:ext cx="12192000" cy="670578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4947877">
            <a:off x="4284489" y="2099587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76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20"/>
            <a:ext cx="12192000" cy="669575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7540310">
            <a:off x="6344832" y="3516317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053971" y="4854562"/>
            <a:ext cx="56778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Początek</a:t>
            </a:r>
          </a:p>
          <a:p>
            <a:r>
              <a:rPr lang="pl-PL" sz="800" b="1" dirty="0" smtClean="0">
                <a:solidFill>
                  <a:srgbClr val="FF0000"/>
                </a:solidFill>
              </a:rPr>
              <a:t>estakady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4337863" y="5193116"/>
            <a:ext cx="642281" cy="8230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89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31"/>
            <a:ext cx="12192000" cy="6633937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7003741">
            <a:off x="6160383" y="3273000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3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57"/>
            <a:ext cx="12192000" cy="6607086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7055107">
            <a:off x="6344832" y="3516317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334822" y="4858486"/>
            <a:ext cx="56778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Koniec</a:t>
            </a:r>
          </a:p>
          <a:p>
            <a:r>
              <a:rPr lang="pl-PL" sz="800" b="1" dirty="0" smtClean="0">
                <a:solidFill>
                  <a:srgbClr val="FF0000"/>
                </a:solidFill>
              </a:rPr>
              <a:t>estakady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 flipH="1">
            <a:off x="6326235" y="5027763"/>
            <a:ext cx="1008587" cy="2467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99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97"/>
            <a:ext cx="12192000" cy="659780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355188">
            <a:off x="7369118" y="3688993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747630" y="791692"/>
            <a:ext cx="10556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Szafa teletechniczna</a:t>
            </a:r>
          </a:p>
          <a:p>
            <a:pPr algn="ctr"/>
            <a:r>
              <a:rPr lang="pl-PL" sz="800" b="1" dirty="0" smtClean="0">
                <a:solidFill>
                  <a:srgbClr val="FF0000"/>
                </a:solidFill>
              </a:rPr>
              <a:t>WZKiB</a:t>
            </a:r>
            <a:endParaRPr lang="pl-PL" sz="800" b="1" dirty="0">
              <a:solidFill>
                <a:srgbClr val="FF0000"/>
              </a:solidFill>
            </a:endParaRPr>
          </a:p>
        </p:txBody>
      </p:sp>
      <p:cxnSp>
        <p:nvCxnSpPr>
          <p:cNvPr id="5" name="Łącznik prosty ze strzałką 4"/>
          <p:cNvCxnSpPr>
            <a:stCxn id="4" idx="1"/>
          </p:cNvCxnSpPr>
          <p:nvPr/>
        </p:nvCxnSpPr>
        <p:spPr>
          <a:xfrm flipH="1">
            <a:off x="7825380" y="960969"/>
            <a:ext cx="922250" cy="397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98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47"/>
            <a:ext cx="12192000" cy="669910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200000">
            <a:off x="7800810" y="1875892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78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24"/>
            <a:ext cx="12192000" cy="672495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 rot="16355188">
            <a:off x="7620284" y="2005398"/>
            <a:ext cx="1119217" cy="21544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l-PL" sz="800" b="1" dirty="0" smtClean="0">
                <a:solidFill>
                  <a:srgbClr val="FF0000"/>
                </a:solidFill>
              </a:rPr>
              <a:t>Kanalizacja ZTM/MPK</a:t>
            </a:r>
            <a:endParaRPr lang="pl-PL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0127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85</Words>
  <Application>Microsoft Office PowerPoint</Application>
  <PresentationFormat>Panoramiczny</PresentationFormat>
  <Paragraphs>46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Jacek Łopatka</dc:creator>
  <cp:lastModifiedBy>Jacek Łopatka</cp:lastModifiedBy>
  <cp:revision>9</cp:revision>
  <dcterms:created xsi:type="dcterms:W3CDTF">2024-09-12T06:58:35Z</dcterms:created>
  <dcterms:modified xsi:type="dcterms:W3CDTF">2024-09-12T09:06:46Z</dcterms:modified>
</cp:coreProperties>
</file>