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1DF0-D4E3-4219-8324-6CD3DA3BFFE8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B4B-55DA-4405-B6C2-AE9807834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55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1DF0-D4E3-4219-8324-6CD3DA3BFFE8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B4B-55DA-4405-B6C2-AE9807834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370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1DF0-D4E3-4219-8324-6CD3DA3BFFE8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B4B-55DA-4405-B6C2-AE9807834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74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1DF0-D4E3-4219-8324-6CD3DA3BFFE8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B4B-55DA-4405-B6C2-AE9807834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162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1DF0-D4E3-4219-8324-6CD3DA3BFFE8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B4B-55DA-4405-B6C2-AE9807834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72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1DF0-D4E3-4219-8324-6CD3DA3BFFE8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B4B-55DA-4405-B6C2-AE9807834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29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1DF0-D4E3-4219-8324-6CD3DA3BFFE8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B4B-55DA-4405-B6C2-AE9807834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251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1DF0-D4E3-4219-8324-6CD3DA3BFFE8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B4B-55DA-4405-B6C2-AE9807834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01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1DF0-D4E3-4219-8324-6CD3DA3BFFE8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B4B-55DA-4405-B6C2-AE9807834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68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1DF0-D4E3-4219-8324-6CD3DA3BFFE8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B4B-55DA-4405-B6C2-AE9807834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2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1DF0-D4E3-4219-8324-6CD3DA3BFFE8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0B4B-55DA-4405-B6C2-AE9807834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27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1DF0-D4E3-4219-8324-6CD3DA3BFFE8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90B4B-55DA-4405-B6C2-AE98078340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82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875"/>
            <a:ext cx="12192000" cy="604825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243734" y="2257310"/>
            <a:ext cx="115288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sz="800" dirty="0">
                <a:solidFill>
                  <a:srgbClr val="FF0000"/>
                </a:solidFill>
              </a:rPr>
              <a:t>Istniejąca studnia ZDM</a:t>
            </a:r>
          </a:p>
          <a:p>
            <a:r>
              <a:rPr lang="pl-PL" sz="800" dirty="0">
                <a:solidFill>
                  <a:srgbClr val="FF0000"/>
                </a:solidFill>
              </a:rPr>
              <a:t>z zapasem a kablu 144j</a:t>
            </a:r>
          </a:p>
          <a:p>
            <a:r>
              <a:rPr lang="pl-PL" sz="800" dirty="0">
                <a:solidFill>
                  <a:srgbClr val="FF0000"/>
                </a:solidFill>
              </a:rPr>
              <a:t>OKT-124</a:t>
            </a:r>
          </a:p>
        </p:txBody>
      </p:sp>
      <p:sp>
        <p:nvSpPr>
          <p:cNvPr id="6" name="pole tekstowe 5"/>
          <p:cNvSpPr txBox="1"/>
          <p:nvPr/>
        </p:nvSpPr>
        <p:spPr>
          <a:xfrm rot="18930497">
            <a:off x="6117305" y="4940193"/>
            <a:ext cx="1375698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sz="800" dirty="0">
                <a:solidFill>
                  <a:srgbClr val="FF0000"/>
                </a:solidFill>
              </a:rPr>
              <a:t>Istniejąca kanalizacja  WZKiB</a:t>
            </a:r>
          </a:p>
          <a:p>
            <a:r>
              <a:rPr lang="pl-PL" sz="800" dirty="0">
                <a:solidFill>
                  <a:srgbClr val="FF0000"/>
                </a:solidFill>
              </a:rPr>
              <a:t>Profil 2x110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D36B8C3-B836-4FE3-94E5-4E9EBF715104}"/>
              </a:ext>
            </a:extLst>
          </p:cNvPr>
          <p:cNvSpPr/>
          <p:nvPr/>
        </p:nvSpPr>
        <p:spPr>
          <a:xfrm rot="18473529">
            <a:off x="6545096" y="1175295"/>
            <a:ext cx="191264" cy="1090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0200139-B836-4457-B78F-8798ACBA667C}"/>
              </a:ext>
            </a:extLst>
          </p:cNvPr>
          <p:cNvSpPr/>
          <p:nvPr/>
        </p:nvSpPr>
        <p:spPr>
          <a:xfrm rot="18473529">
            <a:off x="6341561" y="1393214"/>
            <a:ext cx="191264" cy="1090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0FE01D3-13CB-4646-B445-88BEC9BFAF37}"/>
              </a:ext>
            </a:extLst>
          </p:cNvPr>
          <p:cNvSpPr/>
          <p:nvPr/>
        </p:nvSpPr>
        <p:spPr>
          <a:xfrm rot="18473529">
            <a:off x="5898602" y="1850077"/>
            <a:ext cx="191264" cy="1090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96BF7D2-0D57-442A-8A8B-C7C4752FFE4E}"/>
              </a:ext>
            </a:extLst>
          </p:cNvPr>
          <p:cNvSpPr/>
          <p:nvPr/>
        </p:nvSpPr>
        <p:spPr>
          <a:xfrm rot="18473529">
            <a:off x="5402750" y="2311742"/>
            <a:ext cx="191264" cy="1090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19C31B9F-4258-401F-B8F9-F4F26B3B3E08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6699463" y="813732"/>
            <a:ext cx="406012" cy="34062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F9FE5E9-0368-448E-B2BE-75135C10E061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5971358" y="1523213"/>
            <a:ext cx="407100" cy="3708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B31FC712-9D96-4906-86AD-F9A2926D2AB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5557117" y="1965127"/>
            <a:ext cx="347277" cy="32567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4647943-01AF-4503-A59F-65E3EC1C9AD4}"/>
              </a:ext>
            </a:extLst>
          </p:cNvPr>
          <p:cNvCxnSpPr>
            <a:cxnSpLocks/>
            <a:stCxn id="7" idx="3"/>
            <a:endCxn id="2" idx="1"/>
          </p:cNvCxnSpPr>
          <p:nvPr/>
        </p:nvCxnSpPr>
        <p:spPr>
          <a:xfrm flipV="1">
            <a:off x="6495928" y="1305294"/>
            <a:ext cx="86065" cy="6697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FEA8C52C-C3E4-42AD-8DF0-914D4CB07AC7}"/>
              </a:ext>
            </a:extLst>
          </p:cNvPr>
          <p:cNvSpPr txBox="1"/>
          <p:nvPr/>
        </p:nvSpPr>
        <p:spPr>
          <a:xfrm rot="18930497">
            <a:off x="5404450" y="1273239"/>
            <a:ext cx="1279517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sz="800" dirty="0">
                <a:solidFill>
                  <a:srgbClr val="FF0000"/>
                </a:solidFill>
              </a:rPr>
              <a:t>Istniejąca kanalizacja ZDM</a:t>
            </a:r>
          </a:p>
          <a:p>
            <a:r>
              <a:rPr lang="pl-PL" sz="800" dirty="0">
                <a:solidFill>
                  <a:srgbClr val="FF0000"/>
                </a:solidFill>
              </a:rPr>
              <a:t>Profil 4x110 +b 4x40</a:t>
            </a:r>
          </a:p>
        </p:txBody>
      </p:sp>
    </p:spTree>
    <p:extLst>
      <p:ext uri="{BB962C8B-B14F-4D97-AF65-F5344CB8AC3E}">
        <p14:creationId xmlns:p14="http://schemas.microsoft.com/office/powerpoint/2010/main" val="346319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899"/>
            <a:ext cx="12192000" cy="606820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 rot="18930497">
            <a:off x="8805420" y="3386814"/>
            <a:ext cx="1375698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sz="800" dirty="0">
                <a:solidFill>
                  <a:srgbClr val="FF0000"/>
                </a:solidFill>
              </a:rPr>
              <a:t>Istniejąca kanalizacja  WZKiB</a:t>
            </a:r>
          </a:p>
          <a:p>
            <a:r>
              <a:rPr lang="pl-PL" sz="800" dirty="0">
                <a:solidFill>
                  <a:srgbClr val="FF0000"/>
                </a:solidFill>
              </a:rPr>
              <a:t>Profil 2x110</a:t>
            </a:r>
          </a:p>
        </p:txBody>
      </p:sp>
    </p:spTree>
    <p:extLst>
      <p:ext uri="{BB962C8B-B14F-4D97-AF65-F5344CB8AC3E}">
        <p14:creationId xmlns:p14="http://schemas.microsoft.com/office/powerpoint/2010/main" val="318094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777"/>
            <a:ext cx="12192000" cy="602044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 rot="3252945">
            <a:off x="8265597" y="3259722"/>
            <a:ext cx="1375698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sz="800" dirty="0">
                <a:solidFill>
                  <a:srgbClr val="FF0000"/>
                </a:solidFill>
              </a:rPr>
              <a:t>Istniejąca kanalizacja  WZKiB</a:t>
            </a:r>
          </a:p>
          <a:p>
            <a:r>
              <a:rPr lang="pl-PL" sz="800" dirty="0">
                <a:solidFill>
                  <a:srgbClr val="FF0000"/>
                </a:solidFill>
              </a:rPr>
              <a:t>Profil 2x110</a:t>
            </a:r>
          </a:p>
        </p:txBody>
      </p:sp>
    </p:spTree>
    <p:extLst>
      <p:ext uri="{BB962C8B-B14F-4D97-AF65-F5344CB8AC3E}">
        <p14:creationId xmlns:p14="http://schemas.microsoft.com/office/powerpoint/2010/main" val="107350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563"/>
            <a:ext cx="12192000" cy="600087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 rot="3310256">
            <a:off x="2481738" y="3133427"/>
            <a:ext cx="1375698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sz="800" dirty="0">
                <a:solidFill>
                  <a:srgbClr val="FF0000"/>
                </a:solidFill>
              </a:rPr>
              <a:t>Istniejąca kanalizacja  WZKiB</a:t>
            </a:r>
          </a:p>
          <a:p>
            <a:r>
              <a:rPr lang="pl-PL" sz="800" dirty="0">
                <a:solidFill>
                  <a:srgbClr val="FF0000"/>
                </a:solidFill>
              </a:rPr>
              <a:t>Profil 2x110</a:t>
            </a:r>
          </a:p>
        </p:txBody>
      </p:sp>
    </p:spTree>
    <p:extLst>
      <p:ext uri="{BB962C8B-B14F-4D97-AF65-F5344CB8AC3E}">
        <p14:creationId xmlns:p14="http://schemas.microsoft.com/office/powerpoint/2010/main" val="293156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668"/>
            <a:ext cx="12192000" cy="602866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 rot="3208678">
            <a:off x="4960535" y="2373263"/>
            <a:ext cx="1375698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sz="800" dirty="0">
                <a:solidFill>
                  <a:srgbClr val="FF0000"/>
                </a:solidFill>
              </a:rPr>
              <a:t>Istniejąca kanalizacja  WZKiB</a:t>
            </a:r>
          </a:p>
          <a:p>
            <a:r>
              <a:rPr lang="pl-PL" sz="800" dirty="0">
                <a:solidFill>
                  <a:srgbClr val="FF0000"/>
                </a:solidFill>
              </a:rPr>
              <a:t>Profil 2x110</a:t>
            </a:r>
          </a:p>
        </p:txBody>
      </p:sp>
      <p:sp>
        <p:nvSpPr>
          <p:cNvPr id="5" name="pole tekstowe 4"/>
          <p:cNvSpPr txBox="1"/>
          <p:nvPr/>
        </p:nvSpPr>
        <p:spPr>
          <a:xfrm rot="3205737">
            <a:off x="4737251" y="5155897"/>
            <a:ext cx="11913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FF0000"/>
                </a:solidFill>
              </a:rPr>
              <a:t>Budynek PSP</a:t>
            </a:r>
          </a:p>
          <a:p>
            <a:r>
              <a:rPr lang="pl-PL" sz="1000" dirty="0">
                <a:solidFill>
                  <a:srgbClr val="FF0000"/>
                </a:solidFill>
              </a:rPr>
              <a:t>JRG 7 Bobrzańska 6</a:t>
            </a:r>
          </a:p>
        </p:txBody>
      </p:sp>
    </p:spTree>
    <p:extLst>
      <p:ext uri="{BB962C8B-B14F-4D97-AF65-F5344CB8AC3E}">
        <p14:creationId xmlns:p14="http://schemas.microsoft.com/office/powerpoint/2010/main" val="7713988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48</Words>
  <Application>Microsoft Office PowerPoint</Application>
  <PresentationFormat>Panoramiczny</PresentationFormat>
  <Paragraphs>17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 Łopatka</dc:creator>
  <cp:lastModifiedBy>Jacek Łopatka</cp:lastModifiedBy>
  <cp:revision>4</cp:revision>
  <dcterms:created xsi:type="dcterms:W3CDTF">2024-09-27T16:49:50Z</dcterms:created>
  <dcterms:modified xsi:type="dcterms:W3CDTF">2024-10-14T05:58:22Z</dcterms:modified>
</cp:coreProperties>
</file>