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51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976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27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74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10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99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67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40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12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2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9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16611-FAE7-47EF-ADFD-B76441E038EB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CDB59-36FE-4F0B-A948-7DDB5B9AF6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90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686"/>
            <a:ext cx="12192000" cy="652662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 rot="16366114">
            <a:off x="4992851" y="5413708"/>
            <a:ext cx="1603324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rgbClr val="FF0000"/>
                </a:solidFill>
              </a:rPr>
              <a:t>Istniejąca kanalizacja ZDM 1x110</a:t>
            </a:r>
            <a:endParaRPr lang="pl-PL" sz="8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 rot="16200000">
            <a:off x="6266889" y="2108092"/>
            <a:ext cx="1603324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rgbClr val="FF0000"/>
                </a:solidFill>
              </a:rPr>
              <a:t>Istniejąca kanalizacja ZDM 1x110</a:t>
            </a:r>
            <a:endParaRPr lang="pl-PL" sz="800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77196" y="2433299"/>
            <a:ext cx="1234633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rgbClr val="FF0000"/>
                </a:solidFill>
              </a:rPr>
              <a:t>Istniejący sterownik ZDM</a:t>
            </a:r>
            <a:endParaRPr lang="pl-PL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2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06"/>
            <a:ext cx="12192000" cy="655378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 rot="17830316">
            <a:off x="4445742" y="2624596"/>
            <a:ext cx="1603324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rgbClr val="FF0000"/>
                </a:solidFill>
              </a:rPr>
              <a:t>Istniejąca kanalizacja ZDM 1x110</a:t>
            </a:r>
            <a:endParaRPr lang="pl-PL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4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91"/>
            <a:ext cx="12192000" cy="651081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680556" y="3780030"/>
            <a:ext cx="1234633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rgbClr val="FF0000"/>
                </a:solidFill>
              </a:rPr>
              <a:t>Istniejący sterownik ZDM</a:t>
            </a:r>
            <a:endParaRPr lang="pl-PL" sz="800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 rot="17830316">
            <a:off x="4445742" y="2624596"/>
            <a:ext cx="1603324" cy="21544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l-PL" sz="800" dirty="0" smtClean="0">
                <a:solidFill>
                  <a:srgbClr val="FF0000"/>
                </a:solidFill>
              </a:rPr>
              <a:t>Istniejąca kanalizacja ZDM 1x110</a:t>
            </a:r>
            <a:endParaRPr lang="pl-PL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395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Panoramiczny</PresentationFormat>
  <Paragraphs>6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Łopatka</dc:creator>
  <cp:lastModifiedBy>Jacek Łopatka</cp:lastModifiedBy>
  <cp:revision>1</cp:revision>
  <dcterms:created xsi:type="dcterms:W3CDTF">2024-10-14T06:30:21Z</dcterms:created>
  <dcterms:modified xsi:type="dcterms:W3CDTF">2024-10-14T06:31:31Z</dcterms:modified>
</cp:coreProperties>
</file>